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60564" cy="10692384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viewProps" Target="viewProps.xml"/><Relationship Id="rId4" Type="http://schemas.openxmlformats.org/officeDocument/2006/relationships/tableStyles" Target="tableStyles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554736" y="2014982"/>
          <a:ext cx="6296659" cy="7437756"/>
        </p:xfrm>
        <a:graphic>
          <a:graphicData uri="http://schemas.openxmlformats.org/drawingml/2006/table">
            <a:tbl>
              <a:tblPr/>
              <a:tblGrid>
                <a:gridCol w="756284"/>
                <a:gridCol w="153670"/>
                <a:gridCol w="118745"/>
                <a:gridCol w="565150"/>
                <a:gridCol w="282575"/>
                <a:gridCol w="458469"/>
                <a:gridCol w="105410"/>
                <a:gridCol w="437515"/>
                <a:gridCol w="332104"/>
                <a:gridCol w="207644"/>
                <a:gridCol w="283209"/>
                <a:gridCol w="167639"/>
                <a:gridCol w="446405"/>
                <a:gridCol w="48894"/>
                <a:gridCol w="146050"/>
                <a:gridCol w="334009"/>
                <a:gridCol w="80644"/>
                <a:gridCol w="470534"/>
                <a:gridCol w="25400"/>
                <a:gridCol w="876300"/>
              </a:tblGrid>
              <a:tr h="482600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01929" algn="l" rtl="0" eaLnBrk="0">
                        <a:lnSpc>
                          <a:spcPct val="95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姓</a:t>
                      </a:r>
                      <a:r>
                        <a:rPr sz="12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名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88900" algn="l" rtl="0" eaLnBrk="0">
                        <a:lnSpc>
                          <a:spcPct val="9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性别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46685" algn="l" rtl="0" eaLnBrk="0">
                        <a:lnSpc>
                          <a:spcPct val="95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2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民族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01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4300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籍贯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141604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政治</a:t>
                      </a:r>
                      <a:endParaRPr lang="FangSong" altLang="FangSong" sz="1200" dirty="0"/>
                    </a:p>
                    <a:p>
                      <a:pPr marL="144145" algn="l" rtl="0" eaLnBrk="0">
                        <a:lnSpc>
                          <a:spcPts val="1800"/>
                        </a:lnSpc>
                        <a:tabLst/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面貌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570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11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9070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出生年月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11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05104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身份证号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rowSpan="3"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5938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本人近期</a:t>
                      </a:r>
                      <a:endParaRPr lang="FangSong" altLang="FangSong" sz="1200" dirty="0"/>
                    </a:p>
                    <a:p>
                      <a:pPr marL="160654" algn="l" rtl="0" eaLnBrk="0">
                        <a:lnSpc>
                          <a:spcPct val="95000"/>
                        </a:lnSpc>
                        <a:spcBef>
                          <a:spcPts val="44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大一寸免</a:t>
                      </a:r>
                      <a:endParaRPr lang="FangSong" altLang="FangSong" sz="1200" dirty="0"/>
                    </a:p>
                    <a:p>
                      <a:pPr marL="160654" algn="l" rtl="0" eaLnBrk="0">
                        <a:lnSpc>
                          <a:spcPct val="95000"/>
                        </a:lnSpc>
                        <a:spcBef>
                          <a:spcPts val="440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冠彩色照</a:t>
                      </a:r>
                      <a:endParaRPr lang="FangSong" altLang="FangSong" sz="1200" dirty="0"/>
                    </a:p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93065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片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3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8572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联系电话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28904" algn="l" rtl="0" eaLnBrk="0">
                        <a:lnSpc>
                          <a:spcPct val="94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计算机水平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1239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外语水平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90805" algn="l" rtl="0" eaLnBrk="0">
                        <a:lnSpc>
                          <a:spcPct val="94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通信地址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3350" algn="l" rtl="0" eaLnBrk="0">
                        <a:lnSpc>
                          <a:spcPct val="94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电子邮件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2900">
                <a:tc gridSpan="20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88264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是否有以下情形，如有请如实填写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。</a:t>
                      </a:r>
                      <a:endParaRPr lang="FangSong" altLang="FangSong" sz="1200" dirty="0"/>
                    </a:p>
                    <a:p>
                      <a:pPr marL="394970" algn="l" rtl="0" eaLnBrk="0">
                        <a:lnSpc>
                          <a:spcPct val="93000"/>
                        </a:lnSpc>
                        <a:spcBef>
                          <a:spcPts val="456"/>
                        </a:spcBef>
                        <a:tabLst/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一、是否存在报考录用后即构成干部任职回避情形？是□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如选是即不符合报名条件否□</a:t>
                      </a:r>
                      <a:endParaRPr lang="FangSong" altLang="FangSong" sz="1200" dirty="0"/>
                    </a:p>
                    <a:p>
                      <a:pPr marL="91439" indent="305434" algn="l" rtl="0" eaLnBrk="0">
                        <a:lnSpc>
                          <a:spcPct val="109000"/>
                        </a:lnSpc>
                        <a:spcBef>
                          <a:spcPts val="470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二、是否存在报考与本人有夫妻关系、</a:t>
                      </a: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直系血亲关系、三代以内旁系血亲关系以及近姻亲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关系的人员担任领导成员的用人单位的岗位？是□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如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选是即不符合报名条件否□</a:t>
                      </a:r>
                      <a:endParaRPr lang="FangSong" altLang="FangSong" sz="1200" dirty="0"/>
                    </a:p>
                    <a:p>
                      <a:pPr marL="396875" algn="l" rtl="0" eaLnBrk="0">
                        <a:lnSpc>
                          <a:spcPct val="95000"/>
                        </a:lnSpc>
                        <a:spcBef>
                          <a:spcPts val="446"/>
                        </a:spcBef>
                        <a:tabLst/>
                      </a:pP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三、是否患过重大疾病？是□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  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否□</a:t>
                      </a:r>
                      <a:endParaRPr lang="FangSong" altLang="FangSong" sz="1200" dirty="0"/>
                    </a:p>
                    <a:p>
                      <a:pPr marL="410844" algn="l" rtl="0" eaLnBrk="0">
                        <a:lnSpc>
                          <a:spcPct val="94000"/>
                        </a:lnSpc>
                        <a:spcBef>
                          <a:spcPts val="442"/>
                        </a:spcBef>
                        <a:tabLst/>
                      </a:pP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四、是否有噪音职业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禁忌症？是□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       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否□</a:t>
                      </a:r>
                      <a:endParaRPr lang="FangSong" altLang="FangSong" sz="1200" dirty="0"/>
                    </a:p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9497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五、是否有粉尘职业禁忌症？是□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 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否□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059">
                <a:tc rowSpan="1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64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40029" indent="-153035" algn="l" rtl="0" eaLnBrk="0">
                        <a:lnSpc>
                          <a:spcPct val="109000"/>
                        </a:lnSpc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教育经历</a:t>
                      </a: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信息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4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67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445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第一学历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81280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毕业院校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所学专业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0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5089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学</a:t>
                      </a:r>
                      <a:r>
                        <a:rPr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56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445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第一学位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759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7937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起止时间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是否全日制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59055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是□否□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6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28270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最高学历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81280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毕业院校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97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937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所学专业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85089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学</a:t>
                      </a:r>
                      <a:r>
                        <a:rPr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2827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最高学位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79375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起止时间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是否全日制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81914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是□否□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404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59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509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其他学历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81280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毕业院校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所学专业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85089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学</a:t>
                      </a:r>
                      <a:r>
                        <a:rPr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24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509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其他学位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2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759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200" dirty="0"/>
                    </a:p>
                    <a:p>
                      <a:pPr marL="79375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起止时间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是否全日制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7937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是□否□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815">
                <a:tc gridSpan="3" rowSpan="4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08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30504" indent="-80644" algn="l" rtl="0" eaLnBrk="0">
                        <a:lnSpc>
                          <a:spcPct val="109000"/>
                        </a:lnSpc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奖惩情况及</a:t>
                      </a: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</a:t>
                      </a: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资格证书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4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rowSpan="4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112776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奖惩情况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762634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相关资格证书</a:t>
                      </a:r>
                      <a:endParaRPr lang="FangSong" altLang="FangSong" sz="1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604"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334"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59"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8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4"/>
          <p:cNvSpPr/>
          <p:nvPr/>
        </p:nvSpPr>
        <p:spPr>
          <a:xfrm>
            <a:off x="945434" y="1058550"/>
            <a:ext cx="5565140" cy="9645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6738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100000"/>
              </a:lnSpc>
              <a:tabLst/>
            </a:pPr>
            <a:r>
              <a:rPr sz="1500" kern="0" spc="-10" dirty="0">
                <a:ln w="579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附件</a:t>
            </a:r>
            <a:r>
              <a:rPr sz="1500" kern="0" spc="-2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500" kern="0" spc="-10" dirty="0">
                <a:ln w="5791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2：</a:t>
            </a:r>
            <a:endParaRPr lang="FangSong" altLang="FangSong" sz="1500" dirty="0"/>
          </a:p>
          <a:p>
            <a:pPr marL="1348739" algn="l" rtl="0" eaLnBrk="0">
              <a:lnSpc>
                <a:spcPct val="94000"/>
              </a:lnSpc>
              <a:spcBef>
                <a:spcPts val="755"/>
              </a:spcBef>
              <a:tabLst/>
            </a:pPr>
            <a:r>
              <a:rPr sz="1500" kern="0" spc="0" dirty="0">
                <a:ln w="5442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甘肃烟草工业有限责任公司应</a:t>
            </a:r>
            <a:r>
              <a:rPr sz="1500" kern="0" spc="-10" dirty="0">
                <a:ln w="5442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10"/>
                </a:ln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聘登记表</a:t>
            </a:r>
            <a:endParaRPr lang="FangSong" altLang="FangSong" sz="1500" dirty="0"/>
          </a:p>
          <a:p>
            <a:pPr algn="l" rtl="0" eaLnBrk="0">
              <a:lnSpc>
                <a:spcPct val="120000"/>
              </a:lnSpc>
              <a:tabLst/>
            </a:pPr>
            <a:endParaRPr lang="Arial" altLang="Arial" sz="1000" dirty="0"/>
          </a:p>
          <a:p>
            <a:pPr algn="l" rtl="0" eaLnBrk="0">
              <a:lnSpc>
                <a:spcPct val="100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94000"/>
              </a:lnSpc>
              <a:spcBef>
                <a:spcPts val="1"/>
              </a:spcBef>
              <a:tabLst/>
            </a:pPr>
            <a:r>
              <a:rPr sz="1200" kern="0" spc="-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应聘岗位代码：</a:t>
            </a:r>
            <a:endParaRPr lang="FangSong" altLang="FangSong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Microsoft® Word 2019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think</dc:creator>
  <dcterms:created xsi:type="dcterms:W3CDTF">2024-03-18T18:02:08Z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wqlLaW5nc29mdCBQREYgdG8gV1BTIDkw</vt:lpwstr>
  </property>
  <property fmtid="{D5CDD505-2E9C-101B-9397-08002B2CF9AE}" pid="3" name="Created">
    <vt:filetime>2024-03-27T10:58:56</vt:filetime>
  </property>
</Properties>
</file>